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9" r:id="rId3"/>
    <p:sldId id="257" r:id="rId4"/>
    <p:sldId id="261" r:id="rId6"/>
    <p:sldId id="262" r:id="rId7"/>
    <p:sldId id="258" r:id="rId8"/>
    <p:sldId id="260" r:id="rId9"/>
    <p:sldId id="263" r:id="rId10"/>
    <p:sldId id="264" r:id="rId11"/>
    <p:sldId id="266" r:id="rId12"/>
    <p:sldId id="265" r:id="rId13"/>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72.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64.xml"/><Relationship Id="rId2" Type="http://schemas.openxmlformats.org/officeDocument/2006/relationships/image" Target="../media/image1.png"/><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tags" Target="../tags/tag69.xml"/><Relationship Id="rId4" Type="http://schemas.openxmlformats.org/officeDocument/2006/relationships/image" Target="../media/image6.png"/><Relationship Id="rId3" Type="http://schemas.openxmlformats.org/officeDocument/2006/relationships/tags" Target="../tags/tag68.xml"/><Relationship Id="rId2" Type="http://schemas.openxmlformats.org/officeDocument/2006/relationships/image" Target="../media/image5.png"/><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sym typeface="+mn-ea"/>
              </a:rPr>
              <a:t>One Shot Prompt</a:t>
            </a:r>
            <a:r>
              <a:rPr lang="zh-CN" altLang="en-US">
                <a:sym typeface="+mn-ea"/>
              </a:rPr>
              <a:t>设计</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79165"/>
            <a:ext cx="10969200" cy="705600"/>
          </a:xfrm>
        </p:spPr>
        <p:txBody>
          <a:bodyPr/>
          <a:p>
            <a:r>
              <a:rPr lang="zh-CN" altLang="en-US">
                <a:sym typeface="+mn-ea"/>
              </a:rPr>
              <a:t>产品画面描述</a:t>
            </a:r>
            <a:r>
              <a:rPr lang="en-US" altLang="zh-CN">
                <a:sym typeface="+mn-ea"/>
              </a:rPr>
              <a:t>——</a:t>
            </a:r>
            <a:r>
              <a:rPr lang="zh-CN" altLang="en-US">
                <a:sym typeface="+mn-ea"/>
              </a:rPr>
              <a:t>示例三</a:t>
            </a:r>
            <a:r>
              <a:rPr lang="en-US" altLang="zh-CN">
                <a:sym typeface="+mn-ea"/>
              </a:rPr>
              <a:t> </a:t>
            </a:r>
            <a:r>
              <a:rPr lang="zh-CN" altLang="en-US">
                <a:sym typeface="+mn-ea"/>
              </a:rPr>
              <a:t>婚纱</a:t>
            </a:r>
            <a:endParaRPr lang="zh-CN" altLang="en-US">
              <a:sym typeface="+mn-ea"/>
            </a:endParaRPr>
          </a:p>
        </p:txBody>
      </p:sp>
      <p:pic>
        <p:nvPicPr>
          <p:cNvPr id="4" name="图片 3" descr="image (29)"/>
          <p:cNvPicPr>
            <a:picLocks noChangeAspect="1"/>
          </p:cNvPicPr>
          <p:nvPr/>
        </p:nvPicPr>
        <p:blipFill>
          <a:blip r:embed="rId1"/>
          <a:stretch>
            <a:fillRect/>
          </a:stretch>
        </p:blipFill>
        <p:spPr>
          <a:xfrm>
            <a:off x="6691630" y="4119245"/>
            <a:ext cx="2618740" cy="2618740"/>
          </a:xfrm>
          <a:prstGeom prst="rect">
            <a:avLst/>
          </a:prstGeom>
        </p:spPr>
      </p:pic>
      <p:pic>
        <p:nvPicPr>
          <p:cNvPr id="5" name="图片 4" descr="image (30)"/>
          <p:cNvPicPr>
            <a:picLocks noChangeAspect="1"/>
          </p:cNvPicPr>
          <p:nvPr/>
        </p:nvPicPr>
        <p:blipFill>
          <a:blip r:embed="rId2"/>
          <a:stretch>
            <a:fillRect/>
          </a:stretch>
        </p:blipFill>
        <p:spPr>
          <a:xfrm>
            <a:off x="2446655" y="4048760"/>
            <a:ext cx="2599055" cy="2599055"/>
          </a:xfrm>
          <a:prstGeom prst="rect">
            <a:avLst/>
          </a:prstGeom>
        </p:spPr>
      </p:pic>
      <p:pic>
        <p:nvPicPr>
          <p:cNvPr id="6" name="图片 5" descr="image (31)"/>
          <p:cNvPicPr>
            <a:picLocks noChangeAspect="1"/>
          </p:cNvPicPr>
          <p:nvPr/>
        </p:nvPicPr>
        <p:blipFill>
          <a:blip r:embed="rId3"/>
          <a:stretch>
            <a:fillRect/>
          </a:stretch>
        </p:blipFill>
        <p:spPr>
          <a:xfrm>
            <a:off x="6691630" y="1452880"/>
            <a:ext cx="2527935" cy="2527935"/>
          </a:xfrm>
          <a:prstGeom prst="rect">
            <a:avLst/>
          </a:prstGeom>
        </p:spPr>
      </p:pic>
      <p:pic>
        <p:nvPicPr>
          <p:cNvPr id="7" name="图片 6" descr="image (32)"/>
          <p:cNvPicPr>
            <a:picLocks noChangeAspect="1"/>
          </p:cNvPicPr>
          <p:nvPr/>
        </p:nvPicPr>
        <p:blipFill>
          <a:blip r:embed="rId4"/>
          <a:stretch>
            <a:fillRect/>
          </a:stretch>
        </p:blipFill>
        <p:spPr>
          <a:xfrm>
            <a:off x="2504440" y="1515110"/>
            <a:ext cx="2438400" cy="2438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635" y="314960"/>
            <a:ext cx="7132955" cy="521970"/>
          </a:xfrm>
          <a:prstGeom prst="rect">
            <a:avLst/>
          </a:prstGeom>
          <a:noFill/>
        </p:spPr>
        <p:txBody>
          <a:bodyPr wrap="square" rtlCol="0">
            <a:spAutoFit/>
          </a:bodyPr>
          <a:p>
            <a:r>
              <a:rPr lang="zh-CN" altLang="en-US" sz="2800" b="1"/>
              <a:t>产品设计部分</a:t>
            </a:r>
            <a:r>
              <a:rPr lang="en-US" altLang="zh-CN" sz="2800" b="1"/>
              <a:t>——</a:t>
            </a:r>
            <a:r>
              <a:rPr lang="zh-CN" altLang="en-US" sz="2800" b="1"/>
              <a:t>示例一</a:t>
            </a:r>
            <a:r>
              <a:rPr lang="en-US" altLang="zh-CN" sz="2800" b="1"/>
              <a:t> </a:t>
            </a:r>
            <a:r>
              <a:rPr lang="zh-CN" altLang="en-US" sz="2800" b="1">
                <a:sym typeface="+mn-ea"/>
              </a:rPr>
              <a:t>草莓汁饮料</a:t>
            </a:r>
            <a:endParaRPr lang="en-US" altLang="zh-CN" sz="2800" b="1"/>
          </a:p>
        </p:txBody>
      </p:sp>
      <p:pic>
        <p:nvPicPr>
          <p:cNvPr id="5" name="图片 4"/>
          <p:cNvPicPr>
            <a:picLocks noChangeAspect="1"/>
          </p:cNvPicPr>
          <p:nvPr>
            <p:custDataLst>
              <p:tags r:id="rId1"/>
            </p:custDataLst>
          </p:nvPr>
        </p:nvPicPr>
        <p:blipFill>
          <a:blip r:embed="rId2"/>
          <a:stretch>
            <a:fillRect/>
          </a:stretch>
        </p:blipFill>
        <p:spPr>
          <a:xfrm>
            <a:off x="4827270" y="974090"/>
            <a:ext cx="6496050" cy="2608580"/>
          </a:xfrm>
          <a:prstGeom prst="rect">
            <a:avLst/>
          </a:prstGeom>
        </p:spPr>
      </p:pic>
      <p:pic>
        <p:nvPicPr>
          <p:cNvPr id="6" name="图片 5"/>
          <p:cNvPicPr>
            <a:picLocks noChangeAspect="1"/>
          </p:cNvPicPr>
          <p:nvPr>
            <p:custDataLst>
              <p:tags r:id="rId3"/>
            </p:custDataLst>
          </p:nvPr>
        </p:nvPicPr>
        <p:blipFill>
          <a:blip r:embed="rId4"/>
          <a:srcRect l="2712" t="3711" r="4137"/>
          <a:stretch>
            <a:fillRect/>
          </a:stretch>
        </p:blipFill>
        <p:spPr>
          <a:xfrm>
            <a:off x="4029710" y="3910330"/>
            <a:ext cx="8091805" cy="2619375"/>
          </a:xfrm>
          <a:prstGeom prst="rect">
            <a:avLst/>
          </a:prstGeom>
        </p:spPr>
      </p:pic>
      <p:sp>
        <p:nvSpPr>
          <p:cNvPr id="10" name="文本框 9"/>
          <p:cNvSpPr txBox="1"/>
          <p:nvPr/>
        </p:nvSpPr>
        <p:spPr>
          <a:xfrm>
            <a:off x="281940" y="836930"/>
            <a:ext cx="3818255" cy="6000750"/>
          </a:xfrm>
          <a:prstGeom prst="rect">
            <a:avLst/>
          </a:prstGeom>
          <a:noFill/>
        </p:spPr>
        <p:txBody>
          <a:bodyPr wrap="square" rtlCol="0" anchor="t">
            <a:spAutoFit/>
          </a:bodyPr>
          <a:p>
            <a:r>
              <a:rPr lang="zh-CN" altLang="en-US" sz="1600">
                <a:sym typeface="+mn-ea"/>
              </a:rPr>
              <a:t>你需要从- 1.设计理念、 - 2.产品名称、3.产品种类、 - 4.目标人群 四个方面对</a:t>
            </a:r>
            <a:r>
              <a:rPr lang="zh-CN" altLang="en-US" sz="1600" b="1">
                <a:sym typeface="+mn-ea"/>
              </a:rPr>
              <a:t>蓝莓汁饮料</a:t>
            </a:r>
            <a:r>
              <a:rPr lang="zh-CN" altLang="en-US" sz="1600">
                <a:sym typeface="+mn-ea"/>
              </a:rPr>
              <a:t>进行构思</a:t>
            </a:r>
            <a:endParaRPr lang="zh-CN" altLang="en-US" sz="1600"/>
          </a:p>
          <a:p>
            <a:r>
              <a:rPr lang="zh-CN" altLang="en-US" sz="1600">
                <a:sym typeface="+mn-ea"/>
              </a:rPr>
              <a:t>1. 设计理念：</a:t>
            </a:r>
            <a:endParaRPr lang="zh-CN" altLang="en-US" sz="1600"/>
          </a:p>
          <a:p>
            <a:r>
              <a:rPr lang="zh-CN" altLang="en-US" sz="1600">
                <a:sym typeface="+mn-ea"/>
              </a:rPr>
              <a:t>   - “纯净与活力”。传达蓝莓的天然精华和健康益处，同时通过视觉元素传递一种清新和充满活力的感觉。</a:t>
            </a:r>
            <a:endParaRPr lang="zh-CN" altLang="en-US" sz="1600"/>
          </a:p>
          <a:p>
            <a:r>
              <a:rPr lang="zh-CN" altLang="en-US" sz="1600">
                <a:sym typeface="+mn-ea"/>
              </a:rPr>
              <a:t>2. 产品名称：</a:t>
            </a:r>
            <a:endParaRPr lang="zh-CN" altLang="en-US" sz="1600"/>
          </a:p>
          <a:p>
            <a:r>
              <a:rPr lang="zh-CN" altLang="en-US" sz="1600">
                <a:sym typeface="+mn-ea"/>
              </a:rPr>
              <a:t>   - "BlueVitality"，不仅描述了产品的主要成分—蓝莓，还暗示了其提供的活力和健康效益。</a:t>
            </a:r>
            <a:endParaRPr lang="zh-CN" altLang="en-US" sz="1600"/>
          </a:p>
          <a:p>
            <a:r>
              <a:rPr lang="zh-CN" altLang="en-US" sz="1600">
                <a:sym typeface="+mn-ea"/>
              </a:rPr>
              <a:t>3. 产品种类：</a:t>
            </a:r>
            <a:endParaRPr lang="zh-CN" altLang="en-US" sz="1600"/>
          </a:p>
          <a:p>
            <a:r>
              <a:rPr lang="zh-CN" altLang="en-US" sz="1600">
                <a:sym typeface="+mn-ea"/>
              </a:rPr>
              <a:t>   - 饮料类，具体为果汁饮料。它以新鲜蓝莓为主要原料，可能还包含其他天然成分以增强味道和营养价值。</a:t>
            </a:r>
            <a:endParaRPr lang="zh-CN" altLang="en-US" sz="1600"/>
          </a:p>
          <a:p>
            <a:r>
              <a:rPr lang="zh-CN" altLang="en-US" sz="1600">
                <a:sym typeface="+mn-ea"/>
              </a:rPr>
              <a:t>4. 目标人群：</a:t>
            </a:r>
            <a:endParaRPr lang="zh-CN" altLang="en-US" sz="1600"/>
          </a:p>
          <a:p>
            <a:r>
              <a:rPr lang="zh-CN" altLang="en-US" sz="1600">
                <a:sym typeface="+mn-ea"/>
              </a:rPr>
              <a:t>   - 主要面向健康意识较强的消费者，包括年轻人、健身爱好者和寻求健康生活方式的中年人群。此外，因其天然成分和健康属性，它也吸引那些注重饮食质量和营养摄入的人群。</a:t>
            </a:r>
            <a:endParaRPr lang="zh-CN" altLang="en-US" sz="1600"/>
          </a:p>
          <a:p>
            <a:endParaRPr lang="zh-CN" altLang="en-US" sz="1600"/>
          </a:p>
          <a:p>
            <a:r>
              <a:rPr lang="zh-CN" altLang="en-US" sz="1600">
                <a:sym typeface="+mn-ea"/>
              </a:rPr>
              <a:t>以上述为示例，对</a:t>
            </a:r>
            <a:r>
              <a:rPr lang="zh-CN" altLang="en-US" sz="1600" b="1">
                <a:sym typeface="+mn-ea"/>
              </a:rPr>
              <a:t>草莓汁饮料</a:t>
            </a:r>
            <a:r>
              <a:rPr lang="zh-CN" altLang="en-US" sz="1600">
                <a:sym typeface="+mn-ea"/>
              </a:rPr>
              <a:t>进行上述四个方面的构思</a:t>
            </a:r>
            <a:endParaRPr lang="zh-CN" altLang="en-US" sz="160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产品设计部分</a:t>
            </a:r>
            <a:r>
              <a:rPr lang="en-US" altLang="zh-CN">
                <a:sym typeface="+mn-ea"/>
              </a:rPr>
              <a:t>——</a:t>
            </a:r>
            <a:r>
              <a:rPr lang="zh-CN" altLang="en-US">
                <a:sym typeface="+mn-ea"/>
              </a:rPr>
              <a:t>示例二</a:t>
            </a:r>
            <a:r>
              <a:rPr lang="en-US" altLang="zh-CN">
                <a:sym typeface="+mn-ea"/>
              </a:rPr>
              <a:t> </a:t>
            </a:r>
            <a:r>
              <a:rPr lang="zh-CN" altLang="en-US">
                <a:sym typeface="+mn-ea"/>
              </a:rPr>
              <a:t>牛油果手提袋</a:t>
            </a:r>
            <a:endParaRPr lang="zh-CN" altLang="en-US">
              <a:sym typeface="+mn-ea"/>
            </a:endParaRPr>
          </a:p>
        </p:txBody>
      </p:sp>
      <p:pic>
        <p:nvPicPr>
          <p:cNvPr id="4" name="图片 3"/>
          <p:cNvPicPr>
            <a:picLocks noChangeAspect="1"/>
          </p:cNvPicPr>
          <p:nvPr>
            <p:custDataLst>
              <p:tags r:id="rId1"/>
            </p:custDataLst>
          </p:nvPr>
        </p:nvPicPr>
        <p:blipFill>
          <a:blip r:embed="rId2"/>
          <a:stretch>
            <a:fillRect/>
          </a:stretch>
        </p:blipFill>
        <p:spPr>
          <a:xfrm>
            <a:off x="1906905" y="2152650"/>
            <a:ext cx="8580120" cy="3337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产品设计部分</a:t>
            </a:r>
            <a:r>
              <a:rPr lang="en-US" altLang="zh-CN">
                <a:sym typeface="+mn-ea"/>
              </a:rPr>
              <a:t>——</a:t>
            </a:r>
            <a:r>
              <a:rPr lang="zh-CN" altLang="en-US">
                <a:sym typeface="+mn-ea"/>
              </a:rPr>
              <a:t>示例三</a:t>
            </a:r>
            <a:r>
              <a:rPr lang="en-US" altLang="zh-CN">
                <a:sym typeface="+mn-ea"/>
              </a:rPr>
              <a:t> </a:t>
            </a:r>
            <a:r>
              <a:rPr lang="zh-CN" altLang="en-US">
                <a:sym typeface="+mn-ea"/>
              </a:rPr>
              <a:t>松鼠钱包</a:t>
            </a:r>
            <a:endParaRPr lang="zh-CN" altLang="en-US">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1741170" y="2067560"/>
            <a:ext cx="8702040" cy="36042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20135" y="440125"/>
            <a:ext cx="10969200" cy="705600"/>
          </a:xfrm>
        </p:spPr>
        <p:txBody>
          <a:bodyPr/>
          <a:p>
            <a:r>
              <a:rPr lang="zh-CN" altLang="en-US" sz="2800"/>
              <a:t>产品形象色彩和风格部分</a:t>
            </a:r>
            <a:r>
              <a:rPr lang="en-US" altLang="zh-CN" sz="2800"/>
              <a:t>——</a:t>
            </a:r>
            <a:r>
              <a:rPr lang="zh-CN" altLang="en-US" sz="2800"/>
              <a:t>示例一</a:t>
            </a:r>
            <a:r>
              <a:rPr lang="en-US" altLang="zh-CN" sz="2800"/>
              <a:t> </a:t>
            </a:r>
            <a:r>
              <a:rPr lang="zh-CN" altLang="en-US" sz="2800" u="sng">
                <a:sym typeface="+mn-ea"/>
              </a:rPr>
              <a:t>草莓汁饮料</a:t>
            </a:r>
            <a:endParaRPr lang="en-US" altLang="zh-CN" sz="2800"/>
          </a:p>
        </p:txBody>
      </p:sp>
      <p:pic>
        <p:nvPicPr>
          <p:cNvPr id="4" name="图片 3"/>
          <p:cNvPicPr>
            <a:picLocks noChangeAspect="1"/>
          </p:cNvPicPr>
          <p:nvPr>
            <p:custDataLst>
              <p:tags r:id="rId1"/>
            </p:custDataLst>
          </p:nvPr>
        </p:nvPicPr>
        <p:blipFill>
          <a:blip r:embed="rId2"/>
          <a:stretch>
            <a:fillRect/>
          </a:stretch>
        </p:blipFill>
        <p:spPr>
          <a:xfrm>
            <a:off x="5396230" y="1313815"/>
            <a:ext cx="6464935" cy="272796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396230" y="4210050"/>
            <a:ext cx="6743700" cy="2377440"/>
          </a:xfrm>
          <a:prstGeom prst="rect">
            <a:avLst/>
          </a:prstGeom>
        </p:spPr>
      </p:pic>
      <p:sp>
        <p:nvSpPr>
          <p:cNvPr id="8" name="文本框 7"/>
          <p:cNvSpPr txBox="1"/>
          <p:nvPr>
            <p:custDataLst>
              <p:tags r:id="rId5"/>
            </p:custDataLst>
          </p:nvPr>
        </p:nvSpPr>
        <p:spPr>
          <a:xfrm>
            <a:off x="520065" y="1431290"/>
            <a:ext cx="4653915" cy="5077460"/>
          </a:xfrm>
          <a:prstGeom prst="rect">
            <a:avLst/>
          </a:prstGeom>
          <a:noFill/>
        </p:spPr>
        <p:txBody>
          <a:bodyPr wrap="square" rtlCol="0">
            <a:spAutoFit/>
          </a:bodyPr>
          <a:p>
            <a:r>
              <a:rPr lang="zh-CN" altLang="en-US">
                <a:sym typeface="+mn-ea"/>
              </a:rPr>
              <a:t>你需要从 1.插图风格  2.色彩  两个方面对蓝莓汁饮料的产品宣传图进行设计</a:t>
            </a:r>
            <a:endParaRPr lang="zh-CN" altLang="en-US"/>
          </a:p>
          <a:p>
            <a:endParaRPr lang="zh-CN" altLang="en-US"/>
          </a:p>
          <a:p>
            <a:r>
              <a:rPr lang="zh-CN" altLang="en-US">
                <a:sym typeface="+mn-ea"/>
              </a:rPr>
              <a:t>1. 插图风格：</a:t>
            </a:r>
            <a:endParaRPr lang="zh-CN" altLang="en-US"/>
          </a:p>
          <a:p>
            <a:r>
              <a:rPr lang="zh-CN" altLang="en-US">
                <a:sym typeface="+mn-ea"/>
              </a:rPr>
              <a:t>   - 现代而简约的插图风格。</a:t>
            </a:r>
            <a:endParaRPr lang="zh-CN" altLang="en-US"/>
          </a:p>
          <a:p>
            <a:r>
              <a:rPr lang="zh-CN" altLang="en-US">
                <a:sym typeface="+mn-ea"/>
              </a:rPr>
              <a:t>   - 在插图中，蓝莓的形象将被设计成稍微抽象化但仍具识别性的图形，结合具有现代感的几何形状。</a:t>
            </a:r>
            <a:endParaRPr lang="zh-CN" altLang="en-US"/>
          </a:p>
          <a:p>
            <a:r>
              <a:rPr lang="zh-CN" altLang="en-US">
                <a:sym typeface="+mn-ea"/>
              </a:rPr>
              <a:t>   - 加入动态元素，如水果的轻微运动或水滴的效果。</a:t>
            </a:r>
            <a:endParaRPr lang="zh-CN" altLang="en-US"/>
          </a:p>
          <a:p>
            <a:r>
              <a:rPr lang="zh-CN" altLang="en-US">
                <a:sym typeface="+mn-ea"/>
              </a:rPr>
              <a:t>2. 色彩：</a:t>
            </a:r>
            <a:endParaRPr lang="zh-CN" altLang="en-US"/>
          </a:p>
          <a:p>
            <a:r>
              <a:rPr lang="zh-CN" altLang="en-US">
                <a:sym typeface="+mn-ea"/>
              </a:rPr>
              <a:t>   - 主色调为蓝莓特有的深蓝色和紫色。</a:t>
            </a:r>
            <a:endParaRPr lang="zh-CN" altLang="en-US"/>
          </a:p>
          <a:p>
            <a:r>
              <a:rPr lang="zh-CN" altLang="en-US">
                <a:sym typeface="+mn-ea"/>
              </a:rPr>
              <a:t>   - 背景使用轻色调，如柔和的灰色或冷色调的白色。</a:t>
            </a:r>
            <a:endParaRPr lang="zh-CN" altLang="en-US"/>
          </a:p>
          <a:p>
            <a:r>
              <a:rPr lang="zh-CN" altLang="en-US">
                <a:sym typeface="+mn-ea"/>
              </a:rPr>
              <a:t>   - 添加亮色调点缀，如淡黄色或浅绿色。</a:t>
            </a:r>
            <a:endParaRPr lang="zh-CN" altLang="en-US"/>
          </a:p>
          <a:p>
            <a:endParaRPr lang="zh-CN" altLang="en-US"/>
          </a:p>
          <a:p>
            <a:r>
              <a:rPr lang="zh-CN" altLang="en-US">
                <a:sym typeface="+mn-ea"/>
              </a:rPr>
              <a:t>以上述为示例，对</a:t>
            </a:r>
            <a:r>
              <a:rPr lang="zh-CN" altLang="en-US" b="1" u="sng">
                <a:sym typeface="+mn-ea"/>
              </a:rPr>
              <a:t>草莓汁饮料</a:t>
            </a:r>
            <a:r>
              <a:rPr lang="zh-CN" altLang="en-US">
                <a:sym typeface="+mn-ea"/>
              </a:rPr>
              <a:t>进行上述两个方面的构思</a:t>
            </a:r>
            <a:endParaRPr lang="zh-CN" altLang="en-US" b="1">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产品形象色彩和风格部分</a:t>
            </a:r>
            <a:r>
              <a:rPr lang="en-US" altLang="zh-CN">
                <a:sym typeface="+mn-ea"/>
              </a:rPr>
              <a:t>——</a:t>
            </a:r>
            <a:r>
              <a:rPr lang="zh-CN" altLang="en-US">
                <a:sym typeface="+mn-ea"/>
              </a:rPr>
              <a:t>示例二</a:t>
            </a:r>
            <a:r>
              <a:rPr lang="en-US" altLang="zh-CN">
                <a:sym typeface="+mn-ea"/>
              </a:rPr>
              <a:t> </a:t>
            </a:r>
            <a:r>
              <a:rPr lang="zh-CN" altLang="en-US">
                <a:sym typeface="+mn-ea"/>
              </a:rPr>
              <a:t>香蕉牛奶</a:t>
            </a:r>
            <a:endParaRPr lang="zh-CN" altLang="en-US">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1327150" y="1993900"/>
            <a:ext cx="9538335" cy="41992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产品形象色彩和风格部分</a:t>
            </a:r>
            <a:r>
              <a:rPr lang="en-US" altLang="zh-CN">
                <a:sym typeface="+mn-ea"/>
              </a:rPr>
              <a:t>——</a:t>
            </a:r>
            <a:r>
              <a:rPr lang="zh-CN" altLang="en-US">
                <a:sym typeface="+mn-ea"/>
              </a:rPr>
              <a:t>示例三</a:t>
            </a:r>
            <a:r>
              <a:rPr lang="en-US" altLang="zh-CN">
                <a:sym typeface="+mn-ea"/>
              </a:rPr>
              <a:t> </a:t>
            </a:r>
            <a:r>
              <a:rPr lang="zh-CN" altLang="en-US">
                <a:sym typeface="+mn-ea"/>
              </a:rPr>
              <a:t>地毯</a:t>
            </a:r>
            <a:endParaRPr lang="zh-CN" altLang="en-US">
              <a:sym typeface="+mn-ea"/>
            </a:endParaRPr>
          </a:p>
        </p:txBody>
      </p:sp>
      <p:pic>
        <p:nvPicPr>
          <p:cNvPr id="4" name="图片 3"/>
          <p:cNvPicPr>
            <a:picLocks noChangeAspect="1"/>
          </p:cNvPicPr>
          <p:nvPr>
            <p:custDataLst>
              <p:tags r:id="rId1"/>
            </p:custDataLst>
          </p:nvPr>
        </p:nvPicPr>
        <p:blipFill>
          <a:blip r:embed="rId2"/>
          <a:stretch>
            <a:fillRect/>
          </a:stretch>
        </p:blipFill>
        <p:spPr>
          <a:xfrm>
            <a:off x="1831340" y="2037080"/>
            <a:ext cx="8529320" cy="41725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422980"/>
            <a:ext cx="10969200" cy="705600"/>
          </a:xfrm>
        </p:spPr>
        <p:txBody>
          <a:bodyPr/>
          <a:p>
            <a:r>
              <a:rPr lang="zh-CN" altLang="en-US"/>
              <a:t>产品画面描述</a:t>
            </a:r>
            <a:r>
              <a:rPr lang="en-US" altLang="zh-CN"/>
              <a:t>——</a:t>
            </a:r>
            <a:r>
              <a:rPr lang="zh-CN" altLang="en-US"/>
              <a:t>示例一</a:t>
            </a:r>
            <a:r>
              <a:rPr lang="en-US" altLang="zh-CN"/>
              <a:t> </a:t>
            </a:r>
            <a:r>
              <a:rPr lang="zh-CN" altLang="en-US"/>
              <a:t>草莓牛奶</a:t>
            </a:r>
            <a:endParaRPr lang="zh-CN" altLang="en-US"/>
          </a:p>
        </p:txBody>
      </p:sp>
      <p:sp>
        <p:nvSpPr>
          <p:cNvPr id="4" name="文本框 3"/>
          <p:cNvSpPr txBox="1"/>
          <p:nvPr/>
        </p:nvSpPr>
        <p:spPr>
          <a:xfrm>
            <a:off x="608330" y="1443355"/>
            <a:ext cx="6096000" cy="4799965"/>
          </a:xfrm>
          <a:prstGeom prst="rect">
            <a:avLst/>
          </a:prstGeom>
          <a:noFill/>
        </p:spPr>
        <p:txBody>
          <a:bodyPr wrap="square" rtlCol="0" anchor="t">
            <a:spAutoFit/>
          </a:bodyPr>
          <a:p>
            <a:r>
              <a:rPr>
                <a:sym typeface="+mn-ea"/>
              </a:rPr>
              <a:t>The images depict avocado-themed backpacks, which were created using a detailed prompt describing the backpacks' features. The prompt highlighted the backpack's unique and interesting design, focusing on its soft and durable shell adorned with avocado patterns and colors. It also mentioned the well-polished handle and base, giving the backpack an exquisite and high-end look. Additionally, the design incorporated a small hole at the edge of the backpack, adding spaciousness and convenience for book storage. The overall design was described as meticulously detailed, emphasizing consideration and comfort for the user. This type of prompt, rich in specific details and features, helps in generating images that closely match the described object.</a:t>
            </a:r>
            <a:br>
              <a:rPr>
                <a:sym typeface="+mn-ea"/>
              </a:rPr>
            </a:br>
            <a:br>
              <a:rPr>
                <a:sym typeface="+mn-ea"/>
              </a:rPr>
            </a:br>
            <a:r>
              <a:rPr>
                <a:sym typeface="+mn-ea"/>
              </a:rPr>
              <a:t>base on the above prompt, learn it, and imitate it, at last you should give the desciption of the  </a:t>
            </a:r>
            <a:r>
              <a:rPr lang="en-US" b="1">
                <a:sym typeface="+mn-ea"/>
              </a:rPr>
              <a:t>strawberry milk</a:t>
            </a:r>
            <a:endParaRPr lang="en-US" altLang="en-US" b="1">
              <a:sym typeface="+mn-ea"/>
            </a:endParaRPr>
          </a:p>
        </p:txBody>
      </p:sp>
      <p:pic>
        <p:nvPicPr>
          <p:cNvPr id="5" name="图片 4" descr="image (23)"/>
          <p:cNvPicPr>
            <a:picLocks noChangeAspect="1"/>
          </p:cNvPicPr>
          <p:nvPr/>
        </p:nvPicPr>
        <p:blipFill>
          <a:blip r:embed="rId1"/>
          <a:stretch>
            <a:fillRect/>
          </a:stretch>
        </p:blipFill>
        <p:spPr>
          <a:xfrm>
            <a:off x="6849745" y="1313815"/>
            <a:ext cx="2468245" cy="2468245"/>
          </a:xfrm>
          <a:prstGeom prst="rect">
            <a:avLst/>
          </a:prstGeom>
        </p:spPr>
      </p:pic>
      <p:pic>
        <p:nvPicPr>
          <p:cNvPr id="6" name="图片 5" descr="image (22)"/>
          <p:cNvPicPr>
            <a:picLocks noChangeAspect="1"/>
          </p:cNvPicPr>
          <p:nvPr/>
        </p:nvPicPr>
        <p:blipFill>
          <a:blip r:embed="rId2"/>
          <a:stretch>
            <a:fillRect/>
          </a:stretch>
        </p:blipFill>
        <p:spPr>
          <a:xfrm>
            <a:off x="9596120" y="1315085"/>
            <a:ext cx="2456815" cy="2456815"/>
          </a:xfrm>
          <a:prstGeom prst="rect">
            <a:avLst/>
          </a:prstGeom>
        </p:spPr>
      </p:pic>
      <p:pic>
        <p:nvPicPr>
          <p:cNvPr id="7" name="图片 6" descr="image (24)"/>
          <p:cNvPicPr>
            <a:picLocks noChangeAspect="1"/>
          </p:cNvPicPr>
          <p:nvPr/>
        </p:nvPicPr>
        <p:blipFill>
          <a:blip r:embed="rId3"/>
          <a:stretch>
            <a:fillRect/>
          </a:stretch>
        </p:blipFill>
        <p:spPr>
          <a:xfrm>
            <a:off x="6805295" y="4049395"/>
            <a:ext cx="2512695" cy="2512695"/>
          </a:xfrm>
          <a:prstGeom prst="rect">
            <a:avLst/>
          </a:prstGeom>
        </p:spPr>
      </p:pic>
      <p:pic>
        <p:nvPicPr>
          <p:cNvPr id="8" name="图片 7" descr="image (28)"/>
          <p:cNvPicPr>
            <a:picLocks noChangeAspect="1"/>
          </p:cNvPicPr>
          <p:nvPr/>
        </p:nvPicPr>
        <p:blipFill>
          <a:blip r:embed="rId4"/>
          <a:stretch>
            <a:fillRect/>
          </a:stretch>
        </p:blipFill>
        <p:spPr>
          <a:xfrm>
            <a:off x="9596120" y="4049395"/>
            <a:ext cx="2534920" cy="25349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26460"/>
            <a:ext cx="10969200" cy="705600"/>
          </a:xfrm>
        </p:spPr>
        <p:txBody>
          <a:bodyPr/>
          <a:p>
            <a:r>
              <a:rPr lang="zh-CN" altLang="en-US">
                <a:sym typeface="+mn-ea"/>
              </a:rPr>
              <a:t>产品画面描述</a:t>
            </a:r>
            <a:r>
              <a:rPr lang="en-US" altLang="zh-CN">
                <a:sym typeface="+mn-ea"/>
              </a:rPr>
              <a:t>——</a:t>
            </a:r>
            <a:r>
              <a:rPr lang="zh-CN" altLang="en-US">
                <a:sym typeface="+mn-ea"/>
              </a:rPr>
              <a:t>示例二</a:t>
            </a:r>
            <a:r>
              <a:rPr lang="en-US" altLang="zh-CN">
                <a:sym typeface="+mn-ea"/>
              </a:rPr>
              <a:t> </a:t>
            </a:r>
            <a:r>
              <a:rPr lang="zh-CN" altLang="en-US">
                <a:sym typeface="+mn-ea"/>
              </a:rPr>
              <a:t>牛油果手提袋</a:t>
            </a:r>
            <a:endParaRPr lang="zh-CN" altLang="en-US">
              <a:sym typeface="+mn-ea"/>
            </a:endParaRPr>
          </a:p>
        </p:txBody>
      </p:sp>
      <p:pic>
        <p:nvPicPr>
          <p:cNvPr id="4" name="图片 3" descr="image (35)"/>
          <p:cNvPicPr>
            <a:picLocks noChangeAspect="1"/>
          </p:cNvPicPr>
          <p:nvPr/>
        </p:nvPicPr>
        <p:blipFill>
          <a:blip r:embed="rId1"/>
          <a:stretch>
            <a:fillRect/>
          </a:stretch>
        </p:blipFill>
        <p:spPr>
          <a:xfrm>
            <a:off x="2386965" y="4167505"/>
            <a:ext cx="2566035" cy="2566035"/>
          </a:xfrm>
          <a:prstGeom prst="rect">
            <a:avLst/>
          </a:prstGeom>
        </p:spPr>
      </p:pic>
      <p:pic>
        <p:nvPicPr>
          <p:cNvPr id="5" name="图片 4" descr="image (36)"/>
          <p:cNvPicPr>
            <a:picLocks noChangeAspect="1"/>
          </p:cNvPicPr>
          <p:nvPr/>
        </p:nvPicPr>
        <p:blipFill>
          <a:blip r:embed="rId2"/>
          <a:stretch>
            <a:fillRect/>
          </a:stretch>
        </p:blipFill>
        <p:spPr>
          <a:xfrm>
            <a:off x="6052185" y="4058285"/>
            <a:ext cx="2690495" cy="2690495"/>
          </a:xfrm>
          <a:prstGeom prst="rect">
            <a:avLst/>
          </a:prstGeom>
        </p:spPr>
      </p:pic>
      <p:pic>
        <p:nvPicPr>
          <p:cNvPr id="6" name="图片 5" descr="image (33)"/>
          <p:cNvPicPr>
            <a:picLocks noChangeAspect="1"/>
          </p:cNvPicPr>
          <p:nvPr/>
        </p:nvPicPr>
        <p:blipFill>
          <a:blip r:embed="rId3"/>
          <a:stretch>
            <a:fillRect/>
          </a:stretch>
        </p:blipFill>
        <p:spPr>
          <a:xfrm>
            <a:off x="2311400" y="1340485"/>
            <a:ext cx="2717800" cy="2717800"/>
          </a:xfrm>
          <a:prstGeom prst="rect">
            <a:avLst/>
          </a:prstGeom>
        </p:spPr>
      </p:pic>
      <p:pic>
        <p:nvPicPr>
          <p:cNvPr id="7" name="图片 6" descr="image (34)"/>
          <p:cNvPicPr>
            <a:picLocks noChangeAspect="1"/>
          </p:cNvPicPr>
          <p:nvPr/>
        </p:nvPicPr>
        <p:blipFill>
          <a:blip r:embed="rId4"/>
          <a:stretch>
            <a:fillRect/>
          </a:stretch>
        </p:blipFill>
        <p:spPr>
          <a:xfrm>
            <a:off x="6001385" y="1340485"/>
            <a:ext cx="2555240" cy="255524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commondata" val="eyJoZGlkIjoiMGNjNWY3ZmVlYWRiMDRjNjU0MTk3ZTFlMTdlOGM2MWQ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1628</Words>
  <Application>WPS 演示</Application>
  <PresentationFormat>宽屏</PresentationFormat>
  <Paragraphs>47</Paragraphs>
  <Slides>10</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Arial</vt:lpstr>
      <vt:lpstr>宋体</vt:lpstr>
      <vt:lpstr>Wingdings</vt:lpstr>
      <vt:lpstr>Wingdings</vt:lpstr>
      <vt:lpstr>微软雅黑</vt:lpstr>
      <vt:lpstr>Arial Unicode MS</vt:lpstr>
      <vt:lpstr>Calibri</vt:lpstr>
      <vt:lpstr>WPS</vt:lpstr>
      <vt:lpstr>One Shot Prompt设计</vt:lpstr>
      <vt:lpstr>PowerPoint 演示文稿</vt:lpstr>
      <vt:lpstr>产品设计部分——示例二 牛油果手提袋</vt:lpstr>
      <vt:lpstr>产品设计部分——示例三 松鼠钱包</vt:lpstr>
      <vt:lpstr>产品形象色彩和风格部分——示例一 草莓汁饮料</vt:lpstr>
      <vt:lpstr>产品形象色彩和风格部分——示例二 香蕉牛奶</vt:lpstr>
      <vt:lpstr>产品形象色彩和风格部分——示例三 地毯</vt:lpstr>
      <vt:lpstr>产品画面描述——示例一 草莓牛奶</vt:lpstr>
      <vt:lpstr>产品画面描述——示例二 牛油果手提袋</vt:lpstr>
      <vt:lpstr>产品画面描述——示例三 婚纱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Evinci</cp:lastModifiedBy>
  <cp:revision>157</cp:revision>
  <dcterms:created xsi:type="dcterms:W3CDTF">2019-06-19T02:08:00Z</dcterms:created>
  <dcterms:modified xsi:type="dcterms:W3CDTF">2024-01-21T15:50:40Z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5A076C8FF44348B492F6F5DB003A0EFC_11</vt:lpwstr>
  </property>
</Properties>
</file>